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890" autoAdjust="0"/>
    <p:restoredTop sz="95152" autoAdjust="0"/>
  </p:normalViewPr>
  <p:slideViewPr>
    <p:cSldViewPr>
      <p:cViewPr>
        <p:scale>
          <a:sx n="125" d="100"/>
          <a:sy n="125" d="100"/>
        </p:scale>
        <p:origin x="-1224" y="546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ge_\Downloads\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fr-FR"/>
  <c:chart>
    <c:plotArea>
      <c:layout/>
      <c:barChart>
        <c:barDir val="col"/>
        <c:grouping val="clustered"/>
        <c:ser>
          <c:idx val="0"/>
          <c:order val="0"/>
          <c:tx>
            <c:strRef>
              <c:f>Feuil1!$J$34</c:f>
              <c:strCache>
                <c:ptCount val="1"/>
                <c:pt idx="0">
                  <c:v>FLO</c:v>
                </c:pt>
              </c:strCache>
            </c:strRef>
          </c:tx>
          <c:dLbls>
            <c:dLblPos val="outEnd"/>
            <c:showVal val="1"/>
          </c:dLbls>
          <c:errBars>
            <c:errBarType val="both"/>
            <c:errValType val="cust"/>
            <c:plus>
              <c:numRef>
                <c:f>Feuil1!$L$35:$L$45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1.1547005383793172</c:v>
                  </c:pt>
                  <c:pt idx="5">
                    <c:v>0</c:v>
                  </c:pt>
                  <c:pt idx="6">
                    <c:v>0.57735026918975707</c:v>
                  </c:pt>
                  <c:pt idx="7">
                    <c:v>0.57735026918975707</c:v>
                  </c:pt>
                  <c:pt idx="8">
                    <c:v>0</c:v>
                  </c:pt>
                  <c:pt idx="9">
                    <c:v>0</c:v>
                  </c:pt>
                  <c:pt idx="10">
                    <c:v>2.3094010767585358</c:v>
                  </c:pt>
                </c:numCache>
              </c:numRef>
            </c:plus>
            <c:minus>
              <c:numRef>
                <c:f>Feuil1!$L$35:$L$45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1.1547005383793172</c:v>
                  </c:pt>
                  <c:pt idx="5">
                    <c:v>0</c:v>
                  </c:pt>
                  <c:pt idx="6">
                    <c:v>0.57735026918975707</c:v>
                  </c:pt>
                  <c:pt idx="7">
                    <c:v>0.57735026918975707</c:v>
                  </c:pt>
                  <c:pt idx="8">
                    <c:v>0</c:v>
                  </c:pt>
                  <c:pt idx="9">
                    <c:v>0</c:v>
                  </c:pt>
                  <c:pt idx="10">
                    <c:v>2.3094010767585358</c:v>
                  </c:pt>
                </c:numCache>
              </c:numRef>
            </c:minus>
          </c:errBars>
          <c:cat>
            <c:strRef>
              <c:f>Feuil1!$I$35:$I$45</c:f>
              <c:strCache>
                <c:ptCount val="11"/>
                <c:pt idx="0">
                  <c:v>GB</c:v>
                </c:pt>
                <c:pt idx="1">
                  <c:v>T006</c:v>
                </c:pt>
                <c:pt idx="2">
                  <c:v>T109</c:v>
                </c:pt>
                <c:pt idx="3">
                  <c:v>T241</c:v>
                </c:pt>
                <c:pt idx="4">
                  <c:v>T248</c:v>
                </c:pt>
                <c:pt idx="5">
                  <c:v>T249</c:v>
                </c:pt>
                <c:pt idx="6">
                  <c:v>T269</c:v>
                </c:pt>
                <c:pt idx="7">
                  <c:v>T278</c:v>
                </c:pt>
                <c:pt idx="8">
                  <c:v>T290</c:v>
                </c:pt>
                <c:pt idx="9">
                  <c:v>T324</c:v>
                </c:pt>
                <c:pt idx="10">
                  <c:v>T418</c:v>
                </c:pt>
              </c:strCache>
            </c:strRef>
          </c:cat>
          <c:val>
            <c:numRef>
              <c:f>Feuil1!$J$35:$J$45</c:f>
              <c:numCache>
                <c:formatCode>0</c:formatCode>
                <c:ptCount val="11"/>
                <c:pt idx="0">
                  <c:v>47</c:v>
                </c:pt>
                <c:pt idx="1">
                  <c:v>43</c:v>
                </c:pt>
                <c:pt idx="2">
                  <c:v>60</c:v>
                </c:pt>
                <c:pt idx="3">
                  <c:v>40</c:v>
                </c:pt>
                <c:pt idx="4">
                  <c:v>44.333333333333336</c:v>
                </c:pt>
                <c:pt idx="5">
                  <c:v>40</c:v>
                </c:pt>
                <c:pt idx="6">
                  <c:v>47.333333333333336</c:v>
                </c:pt>
                <c:pt idx="7">
                  <c:v>44.333333333333336</c:v>
                </c:pt>
                <c:pt idx="8">
                  <c:v>47</c:v>
                </c:pt>
                <c:pt idx="9">
                  <c:v>52</c:v>
                </c:pt>
                <c:pt idx="10">
                  <c:v>45.666666666666664</c:v>
                </c:pt>
              </c:numCache>
            </c:numRef>
          </c:val>
        </c:ser>
        <c:ser>
          <c:idx val="1"/>
          <c:order val="1"/>
          <c:tx>
            <c:strRef>
              <c:f>Feuil1!$K$34</c:f>
              <c:strCache>
                <c:ptCount val="1"/>
                <c:pt idx="0">
                  <c:v>MAT</c:v>
                </c:pt>
              </c:strCache>
            </c:strRef>
          </c:tx>
          <c:dLbls>
            <c:dLblPos val="outEnd"/>
            <c:showVal val="1"/>
          </c:dLbls>
          <c:errBars>
            <c:errBarType val="both"/>
            <c:errValType val="cust"/>
            <c:plus>
              <c:numRef>
                <c:f>Feuil1!$M$35:$M$45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1.1547005383795141</c:v>
                  </c:pt>
                  <c:pt idx="4">
                    <c:v>0</c:v>
                  </c:pt>
                  <c:pt idx="5">
                    <c:v>0.57735026919015087</c:v>
                  </c:pt>
                  <c:pt idx="6">
                    <c:v>1.1547005383795141</c:v>
                  </c:pt>
                  <c:pt idx="7">
                    <c:v>0</c:v>
                  </c:pt>
                  <c:pt idx="8">
                    <c:v>0</c:v>
                  </c:pt>
                  <c:pt idx="9">
                    <c:v>0</c:v>
                  </c:pt>
                  <c:pt idx="10">
                    <c:v>0</c:v>
                  </c:pt>
                </c:numCache>
              </c:numRef>
            </c:plus>
            <c:minus>
              <c:numRef>
                <c:f>Feuil1!$M$35:$M$45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1.1547005383795141</c:v>
                  </c:pt>
                  <c:pt idx="4">
                    <c:v>0</c:v>
                  </c:pt>
                  <c:pt idx="5">
                    <c:v>0.57735026919015087</c:v>
                  </c:pt>
                  <c:pt idx="6">
                    <c:v>1.1547005383795141</c:v>
                  </c:pt>
                  <c:pt idx="7">
                    <c:v>0</c:v>
                  </c:pt>
                  <c:pt idx="8">
                    <c:v>0</c:v>
                  </c:pt>
                  <c:pt idx="9">
                    <c:v>0</c:v>
                  </c:pt>
                  <c:pt idx="10">
                    <c:v>0</c:v>
                  </c:pt>
                </c:numCache>
              </c:numRef>
            </c:minus>
          </c:errBars>
          <c:cat>
            <c:strRef>
              <c:f>Feuil1!$I$35:$I$45</c:f>
              <c:strCache>
                <c:ptCount val="11"/>
                <c:pt idx="0">
                  <c:v>GB</c:v>
                </c:pt>
                <c:pt idx="1">
                  <c:v>T006</c:v>
                </c:pt>
                <c:pt idx="2">
                  <c:v>T109</c:v>
                </c:pt>
                <c:pt idx="3">
                  <c:v>T241</c:v>
                </c:pt>
                <c:pt idx="4">
                  <c:v>T248</c:v>
                </c:pt>
                <c:pt idx="5">
                  <c:v>T249</c:v>
                </c:pt>
                <c:pt idx="6">
                  <c:v>T269</c:v>
                </c:pt>
                <c:pt idx="7">
                  <c:v>T278</c:v>
                </c:pt>
                <c:pt idx="8">
                  <c:v>T290</c:v>
                </c:pt>
                <c:pt idx="9">
                  <c:v>T324</c:v>
                </c:pt>
                <c:pt idx="10">
                  <c:v>T418</c:v>
                </c:pt>
              </c:strCache>
            </c:strRef>
          </c:cat>
          <c:val>
            <c:numRef>
              <c:f>Feuil1!$K$35:$K$45</c:f>
              <c:numCache>
                <c:formatCode>0</c:formatCode>
                <c:ptCount val="11"/>
                <c:pt idx="0">
                  <c:v>98</c:v>
                </c:pt>
                <c:pt idx="1">
                  <c:v>98</c:v>
                </c:pt>
                <c:pt idx="2">
                  <c:v>98</c:v>
                </c:pt>
                <c:pt idx="3">
                  <c:v>96.666666666666671</c:v>
                </c:pt>
                <c:pt idx="4">
                  <c:v>98</c:v>
                </c:pt>
                <c:pt idx="5">
                  <c:v>96.333333333333329</c:v>
                </c:pt>
                <c:pt idx="6">
                  <c:v>97.333333333333329</c:v>
                </c:pt>
                <c:pt idx="7">
                  <c:v>69</c:v>
                </c:pt>
                <c:pt idx="8">
                  <c:v>98</c:v>
                </c:pt>
                <c:pt idx="9">
                  <c:v>98</c:v>
                </c:pt>
                <c:pt idx="10">
                  <c:v>98</c:v>
                </c:pt>
              </c:numCache>
            </c:numRef>
          </c:val>
        </c:ser>
        <c:axId val="158409856"/>
        <c:axId val="164325248"/>
      </c:barChart>
      <c:catAx>
        <c:axId val="158409856"/>
        <c:scaling>
          <c:orientation val="minMax"/>
        </c:scaling>
        <c:axPos val="b"/>
        <c:tickLblPos val="nextTo"/>
        <c:txPr>
          <a:bodyPr/>
          <a:lstStyle/>
          <a:p>
            <a:pPr>
              <a:defRPr b="1"/>
            </a:pPr>
            <a:endParaRPr lang="fr-FR"/>
          </a:p>
        </c:txPr>
        <c:crossAx val="164325248"/>
        <c:crosses val="autoZero"/>
        <c:auto val="1"/>
        <c:lblAlgn val="ctr"/>
        <c:lblOffset val="100"/>
      </c:catAx>
      <c:valAx>
        <c:axId val="164325248"/>
        <c:scaling>
          <c:orientation val="minMax"/>
        </c:scaling>
        <c:axPos val="l"/>
        <c:majorGridlines/>
        <c:numFmt formatCode="0" sourceLinked="1"/>
        <c:tickLblPos val="nextTo"/>
        <c:crossAx val="158409856"/>
        <c:crosses val="autoZero"/>
        <c:crossBetween val="between"/>
      </c:valAx>
    </c:plotArea>
    <c:legend>
      <c:legendPos val="t"/>
      <c:layout/>
    </c:legend>
    <c:plotVisOnly val="1"/>
  </c:chart>
  <c:spPr>
    <a:ln>
      <a:noFill/>
    </a:ln>
  </c:spPr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fr-FR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259BD-B46E-417E-95C3-8BC8A7F7DE36}" type="datetimeFigureOut">
              <a:rPr lang="fr-FR" smtClean="0"/>
              <a:pPr/>
              <a:t>14/09/2021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4799D-E216-4F5C-8EDC-4AF3FAE8A4E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799D-E216-4F5C-8EDC-4AF3FAE8A4E3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2" name="Sous-titr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ADCDC6-E9D1-4A53-8D17-9D17C17865FC}" type="datetime1">
              <a:rPr lang="fr-FR" smtClean="0"/>
              <a:pPr/>
              <a:t>14/09/2021</a:t>
            </a:fld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1F63D7-4462-4713-B6EF-7BA3D53236A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B45A4D-FC01-4579-BA2C-9F563D854BD9}" type="datetime1">
              <a:rPr lang="fr-FR" smtClean="0"/>
              <a:pPr/>
              <a:t>14/09/2021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1F63D7-4462-4713-B6EF-7BA3D53236A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F890661-F9EC-4E4D-B6A7-08B694EC9DFA}" type="datetime1">
              <a:rPr lang="fr-FR" smtClean="0"/>
              <a:pPr/>
              <a:t>14/09/2021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1F63D7-4462-4713-B6EF-7BA3D53236A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28F7DB-89C6-4B1B-9976-2D8C8BCBC41B}" type="datetime1">
              <a:rPr lang="fr-FR" smtClean="0"/>
              <a:pPr/>
              <a:t>14/09/2021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1F63D7-4462-4713-B6EF-7BA3D53236A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C3B1795-CF61-441A-AD15-98841B971245}" type="datetime1">
              <a:rPr lang="fr-FR" smtClean="0"/>
              <a:pPr/>
              <a:t>14/09/2021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1F63D7-4462-4713-B6EF-7BA3D53236A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D190B06-05DF-4CFB-B2D3-8E4ED551ED8D}" type="datetime1">
              <a:rPr lang="fr-FR" smtClean="0"/>
              <a:pPr/>
              <a:t>14/09/2021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1F63D7-4462-4713-B6EF-7BA3D53236A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81FFAD3-77F4-4A95-A37A-B89859583B31}" type="datetime1">
              <a:rPr lang="fr-FR" smtClean="0"/>
              <a:pPr/>
              <a:t>14/09/2021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1F63D7-4462-4713-B6EF-7BA3D53236A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054C8A-F1F7-498C-BCAC-CDE76401E887}" type="datetime1">
              <a:rPr lang="fr-FR" smtClean="0"/>
              <a:pPr/>
              <a:t>14/09/2021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1F63D7-4462-4713-B6EF-7BA3D53236A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F1D8AAD-C1E0-4879-BAD3-548B3C899425}" type="datetime1">
              <a:rPr lang="fr-FR" smtClean="0"/>
              <a:pPr/>
              <a:t>14/09/2021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1F63D7-4462-4713-B6EF-7BA3D53236A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F8B7208-433E-4E43-8E5B-299EB373138D}" type="datetime1">
              <a:rPr lang="fr-FR" smtClean="0"/>
              <a:pPr/>
              <a:t>14/09/2021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1F63D7-4462-4713-B6EF-7BA3D53236A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558379-E50B-4D19-BED8-0689C6BA6948}" type="datetime1">
              <a:rPr lang="fr-FR" smtClean="0"/>
              <a:pPr/>
              <a:t>14/09/2021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1F63D7-4462-4713-B6EF-7BA3D53236A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9" name="Organigramme : Processu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Organigramme : Processu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cteurs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Bouée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069A074F-CF4D-4C7A-89E3-359051010B7A}" type="datetime1">
              <a:rPr lang="fr-FR" smtClean="0"/>
              <a:pPr/>
              <a:t>14/09/2021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fr-FR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91F63D7-4462-4713-B6EF-7BA3D53236A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707904" y="54868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T269</a:t>
            </a:r>
            <a:endParaRPr lang="fr-FR" dirty="0"/>
          </a:p>
        </p:txBody>
      </p:sp>
      <p:pic>
        <p:nvPicPr>
          <p:cNvPr id="1029" name="Picture 5" descr="C:\Users\ange_\Downloads\Wild sesame photos\Wild sesame photos\DSC0447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350920" y="1961448"/>
            <a:ext cx="5417424" cy="3600000"/>
          </a:xfrm>
          <a:prstGeom prst="rect">
            <a:avLst/>
          </a:prstGeom>
          <a:noFill/>
        </p:spPr>
      </p:pic>
      <p:pic>
        <p:nvPicPr>
          <p:cNvPr id="1030" name="Picture 6" descr="C:\Users\ange_\Downloads\Wild sesame photos\Wild sesame photos\DSC0445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1052736"/>
            <a:ext cx="2708712" cy="18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75856" y="54868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T324</a:t>
            </a:r>
            <a:endParaRPr lang="fr-FR" dirty="0"/>
          </a:p>
        </p:txBody>
      </p:sp>
      <p:pic>
        <p:nvPicPr>
          <p:cNvPr id="10242" name="Picture 2" descr="C:\Users\ange_\Downloads\Wild sesame photos\Wild sesame photos\DSC045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052736"/>
            <a:ext cx="2708712" cy="1800000"/>
          </a:xfrm>
          <a:prstGeom prst="rect">
            <a:avLst/>
          </a:prstGeom>
          <a:noFill/>
        </p:spPr>
      </p:pic>
      <p:pic>
        <p:nvPicPr>
          <p:cNvPr id="10243" name="Picture 3" descr="C:\Users\ange_\Downloads\Wild sesame photos\Wild sesame photos\DSC0451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206904" y="2033456"/>
            <a:ext cx="5417424" cy="36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75856" y="54868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T248</a:t>
            </a:r>
            <a:endParaRPr lang="fr-FR" dirty="0"/>
          </a:p>
        </p:txBody>
      </p:sp>
      <p:pic>
        <p:nvPicPr>
          <p:cNvPr id="11266" name="Picture 2" descr="C:\Users\ange_\Downloads\Wild sesame photos\Wild sesame photos\DSC045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124744"/>
            <a:ext cx="2708712" cy="1800000"/>
          </a:xfrm>
          <a:prstGeom prst="rect">
            <a:avLst/>
          </a:prstGeom>
          <a:noFill/>
        </p:spPr>
      </p:pic>
      <p:pic>
        <p:nvPicPr>
          <p:cNvPr id="11267" name="Picture 3" descr="C:\Users\ange_\Downloads\Wild sesame photos\Wild sesame photos\DSC0453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4351337" y="-306387"/>
            <a:ext cx="0" cy="0"/>
          </a:xfrm>
          <a:prstGeom prst="rect">
            <a:avLst/>
          </a:prstGeom>
          <a:noFill/>
        </p:spPr>
      </p:pic>
      <p:pic>
        <p:nvPicPr>
          <p:cNvPr id="11268" name="Picture 4" descr="C:\Users\ange_\Downloads\Wild sesame photos\Wild sesame photos\DSC0453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278912" y="2033456"/>
            <a:ext cx="5417424" cy="36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11267" name="Picture 3" descr="C:\Users\ange_\Downloads\Wild sesame photos\Wild sesame photos\DSC0453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4351337" y="-306387"/>
            <a:ext cx="0" cy="0"/>
          </a:xfrm>
          <a:prstGeom prst="rect">
            <a:avLst/>
          </a:prstGeom>
          <a:noFill/>
        </p:spPr>
      </p:pic>
      <p:graphicFrame>
        <p:nvGraphicFramePr>
          <p:cNvPr id="8" name="Graphique 7"/>
          <p:cNvGraphicFramePr/>
          <p:nvPr/>
        </p:nvGraphicFramePr>
        <p:xfrm>
          <a:off x="0" y="1844824"/>
          <a:ext cx="9608449" cy="3454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75856" y="62068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T241</a:t>
            </a:r>
            <a:endParaRPr lang="fr-FR" dirty="0"/>
          </a:p>
        </p:txBody>
      </p:sp>
      <p:pic>
        <p:nvPicPr>
          <p:cNvPr id="2050" name="Picture 2" descr="C:\Users\ange_\Downloads\Wild sesame photos\Wild sesame photos\DSC0435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3829615" y="2011146"/>
            <a:ext cx="2708707" cy="1800000"/>
          </a:xfrm>
          <a:prstGeom prst="rect">
            <a:avLst/>
          </a:prstGeom>
          <a:noFill/>
        </p:spPr>
      </p:pic>
      <p:pic>
        <p:nvPicPr>
          <p:cNvPr id="6" name="Picture 3" descr="C:\Users\ange_\Downloads\Wild sesame photos\Wild sesame photos\DSC0435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622766" y="2265666"/>
            <a:ext cx="4226060" cy="28083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75856" y="26064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T418</a:t>
            </a:r>
            <a:endParaRPr lang="fr-FR" dirty="0"/>
          </a:p>
        </p:txBody>
      </p:sp>
      <p:pic>
        <p:nvPicPr>
          <p:cNvPr id="3074" name="Picture 2" descr="C:\Users\ange_\Downloads\Wild sesame photos\Wild sesame photos\DSC0436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4477684" y="1291068"/>
            <a:ext cx="2708712" cy="1800000"/>
          </a:xfrm>
          <a:prstGeom prst="rect">
            <a:avLst/>
          </a:prstGeom>
          <a:noFill/>
        </p:spPr>
      </p:pic>
      <p:pic>
        <p:nvPicPr>
          <p:cNvPr id="3075" name="Picture 3" descr="C:\Users\ange_\Downloads\Wild sesame photos\Wild sesame photos\DSC0437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78912" y="1745424"/>
            <a:ext cx="5417424" cy="36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03848" y="76470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T109</a:t>
            </a:r>
            <a:endParaRPr lang="fr-FR" dirty="0"/>
          </a:p>
        </p:txBody>
      </p:sp>
      <p:pic>
        <p:nvPicPr>
          <p:cNvPr id="4098" name="Picture 2" descr="C:\Users\ange_\Downloads\Wild sesame photos\Wild sesame photos\DSC0438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268760"/>
            <a:ext cx="2708712" cy="1800000"/>
          </a:xfrm>
          <a:prstGeom prst="rect">
            <a:avLst/>
          </a:prstGeom>
          <a:noFill/>
        </p:spPr>
      </p:pic>
      <p:pic>
        <p:nvPicPr>
          <p:cNvPr id="4100" name="Picture 4" descr="C:\Users\ange_\Downloads\Wild sesame photos\Wild sesame photos\DSC0437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350920" y="2177472"/>
            <a:ext cx="5417424" cy="36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75856" y="54868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T006</a:t>
            </a:r>
            <a:endParaRPr lang="fr-FR" dirty="0"/>
          </a:p>
        </p:txBody>
      </p:sp>
      <p:pic>
        <p:nvPicPr>
          <p:cNvPr id="5122" name="Picture 2" descr="C:\Users\ange_\Downloads\Wild sesame photos\Wild sesame photos\DSC044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196752"/>
            <a:ext cx="2708712" cy="1800000"/>
          </a:xfrm>
          <a:prstGeom prst="rect">
            <a:avLst/>
          </a:prstGeom>
          <a:noFill/>
        </p:spPr>
      </p:pic>
      <p:pic>
        <p:nvPicPr>
          <p:cNvPr id="5123" name="Picture 3" descr="C:\Users\ange_\Downloads\Wild sesame photos\Wild sesame photos\DSC0442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78912" y="2105464"/>
            <a:ext cx="5417424" cy="36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75856" y="54868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T278</a:t>
            </a:r>
            <a:endParaRPr lang="fr-FR" dirty="0"/>
          </a:p>
        </p:txBody>
      </p:sp>
      <p:pic>
        <p:nvPicPr>
          <p:cNvPr id="6146" name="Picture 2" descr="C:\Users\ange_\Downloads\Wild sesame photos\Wild sesame photos\DSC0439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268760"/>
            <a:ext cx="2708712" cy="1800000"/>
          </a:xfrm>
          <a:prstGeom prst="rect">
            <a:avLst/>
          </a:prstGeom>
          <a:noFill/>
        </p:spPr>
      </p:pic>
      <p:pic>
        <p:nvPicPr>
          <p:cNvPr id="6147" name="Picture 3" descr="C:\Users\ange_\Downloads\Wild sesame photos\Wild sesame photos\DSC044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06904" y="2105464"/>
            <a:ext cx="5417424" cy="36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75856" y="54868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T418</a:t>
            </a:r>
            <a:endParaRPr lang="fr-FR" dirty="0"/>
          </a:p>
        </p:txBody>
      </p:sp>
      <p:pic>
        <p:nvPicPr>
          <p:cNvPr id="7170" name="Picture 2" descr="C:\Users\ange_\Downloads\Wild sesame photos\Wild sesame photos\DSC0443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78912" y="1961448"/>
            <a:ext cx="5417424" cy="3600000"/>
          </a:xfrm>
          <a:prstGeom prst="rect">
            <a:avLst/>
          </a:prstGeom>
          <a:noFill/>
        </p:spPr>
      </p:pic>
      <p:pic>
        <p:nvPicPr>
          <p:cNvPr id="7171" name="Picture 3" descr="C:\Users\ange_\Downloads\Wild sesame photos\Wild sesame photos\DSC0442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4549692" y="1507092"/>
            <a:ext cx="2708712" cy="18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75856" y="54868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T290</a:t>
            </a:r>
            <a:endParaRPr lang="fr-FR" dirty="0"/>
          </a:p>
        </p:txBody>
      </p:sp>
      <p:pic>
        <p:nvPicPr>
          <p:cNvPr id="8194" name="Picture 2" descr="C:\Users\ange_\Downloads\Wild sesame photos\Wild sesame photos\DSC0444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78912" y="2105464"/>
            <a:ext cx="5417424" cy="3600000"/>
          </a:xfrm>
          <a:prstGeom prst="rect">
            <a:avLst/>
          </a:prstGeom>
          <a:noFill/>
        </p:spPr>
      </p:pic>
      <p:pic>
        <p:nvPicPr>
          <p:cNvPr id="8195" name="Picture 3" descr="C:\Users\ange_\Downloads\Wild sesame photos\Wild sesame photos\DSC0444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196752"/>
            <a:ext cx="2708712" cy="18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63D7-4462-4713-B6EF-7BA3D53236AA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75856" y="54868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GB</a:t>
            </a:r>
            <a:endParaRPr lang="fr-FR" dirty="0"/>
          </a:p>
        </p:txBody>
      </p:sp>
      <p:pic>
        <p:nvPicPr>
          <p:cNvPr id="9218" name="Picture 2" descr="C:\Users\ange_\Downloads\Wild sesame photos\Wild sesame photos\DSC0448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124744"/>
            <a:ext cx="2708712" cy="1800000"/>
          </a:xfrm>
          <a:prstGeom prst="rect">
            <a:avLst/>
          </a:prstGeom>
          <a:noFill/>
        </p:spPr>
      </p:pic>
      <p:pic>
        <p:nvPicPr>
          <p:cNvPr id="9219" name="Picture 3" descr="C:\Users\ange_\Downloads\Wild sesame photos\Wild sesame photos\DSC044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78912" y="2033456"/>
            <a:ext cx="5417424" cy="36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15622</TotalTime>
  <Words>35</Words>
  <Application>Microsoft Office PowerPoint</Application>
  <PresentationFormat>Affichage à l'écran (4:3)</PresentationFormat>
  <Paragraphs>35</Paragraphs>
  <Slides>12</Slides>
  <Notes>12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Solstice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Ange ZOCLANCLOUNON</dc:creator>
  <cp:lastModifiedBy>Ange ZOCLANCLOUNON</cp:lastModifiedBy>
  <cp:revision>573</cp:revision>
  <dcterms:created xsi:type="dcterms:W3CDTF">2020-05-09T05:35:50Z</dcterms:created>
  <dcterms:modified xsi:type="dcterms:W3CDTF">2021-09-14T15:33:52Z</dcterms:modified>
</cp:coreProperties>
</file>